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9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8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6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95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45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4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30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1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810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86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12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C05A0-5AA5-4CE1-9551-CAB3630C9938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41B0-E5E2-4685-8C26-579AE75ED7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20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enerlibrary.co.uk/Blog?item=434&amp;returnoffset=10" TargetMode="External"/><Relationship Id="rId2" Type="http://schemas.openxmlformats.org/officeDocument/2006/relationships/hyperlink" Target="https://wienerlibrary.co.uk/Blog?item=449&amp;returnoffset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rolsen-archives.org/en/search/" TargetMode="External"/><Relationship Id="rId2" Type="http://schemas.openxmlformats.org/officeDocument/2006/relationships/hyperlink" Target="https://www.wienerlibrary.co.uk/i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guide.arolsen-archives.org/e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Family Research and Genealogy at The Wiener Holocaust Library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28 July 2020</a:t>
            </a:r>
          </a:p>
          <a:p>
            <a:r>
              <a:rPr lang="en-GB" dirty="0" smtClean="0"/>
              <a:t>Elise Bath </a:t>
            </a:r>
          </a:p>
          <a:p>
            <a:r>
              <a:rPr lang="en-GB" dirty="0" smtClean="0"/>
              <a:t>Senior ITS Archive Researcher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4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page of the E-Guide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536647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75074" y="1254035"/>
            <a:ext cx="2194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To search for a document: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Click the magnifying glass icon at top right and type in a search term e.g. ‘prisoner card’ or ‘Buchenwald’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OR 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Scroll down through the images of the documents and click on the one you’re interested in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3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Wiener Holocaust Library’s offering during the Corona 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Partial re-opening of The Wiener Holocaust Library </a:t>
            </a:r>
            <a:r>
              <a:rPr lang="en-GB" dirty="0" smtClean="0">
                <a:hlinkClick r:id="rId2"/>
              </a:rPr>
              <a:t>https://wienerlibrary.co.uk/Blog?item=449&amp;returnoffset=0</a:t>
            </a:r>
            <a:endParaRPr lang="en-GB" dirty="0">
              <a:solidFill>
                <a:prstClr val="black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Online Resources</a:t>
            </a:r>
          </a:p>
          <a:p>
            <a:pPr lvl="1"/>
            <a:r>
              <a:rPr lang="en-GB" dirty="0" smtClean="0"/>
              <a:t>Library catalogue available through our website</a:t>
            </a:r>
          </a:p>
          <a:p>
            <a:pPr lvl="1"/>
            <a:r>
              <a:rPr lang="en-GB" dirty="0" smtClean="0"/>
              <a:t>‘The </a:t>
            </a:r>
            <a:r>
              <a:rPr lang="en-GB" dirty="0"/>
              <a:t>Holocaust </a:t>
            </a:r>
            <a:r>
              <a:rPr lang="en-GB" dirty="0" smtClean="0"/>
              <a:t>Explained’ an online teaching resource</a:t>
            </a:r>
          </a:p>
          <a:p>
            <a:pPr lvl="1"/>
            <a:r>
              <a:rPr lang="en-GB" dirty="0" smtClean="0"/>
              <a:t>‘Pogrom 1938: Testimonies from Kristallnacht’</a:t>
            </a:r>
          </a:p>
          <a:p>
            <a:pPr lvl="1"/>
            <a:r>
              <a:rPr lang="en-GB" dirty="0" smtClean="0"/>
              <a:t>‘Refugee Family Papers: An Interactive Map</a:t>
            </a:r>
          </a:p>
          <a:p>
            <a:pPr lvl="1"/>
            <a:r>
              <a:rPr lang="en-GB" dirty="0" smtClean="0"/>
              <a:t>More information here: </a:t>
            </a:r>
            <a:r>
              <a:rPr lang="en-GB" dirty="0" smtClean="0">
                <a:hlinkClick r:id="rId3"/>
              </a:rPr>
              <a:t>https://www.wienerlibrary.co.uk/Blog?item=434&amp;returnoffset=10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1157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Family Research during the Corona Virus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International Tracing Service Archive (ITS):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Over 30 million documents from the time of the Holocaust and the immediate post war period that relate to the experiences of over 17.5 million people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The physical archive is in Bad </a:t>
            </a:r>
            <a:r>
              <a:rPr lang="en-GB" dirty="0" err="1" smtClean="0"/>
              <a:t>Arolsen</a:t>
            </a:r>
            <a:r>
              <a:rPr lang="en-GB" dirty="0" smtClean="0"/>
              <a:t>, Germany and is called the </a:t>
            </a:r>
            <a:r>
              <a:rPr lang="en-GB" dirty="0" err="1" smtClean="0"/>
              <a:t>Arolsen</a:t>
            </a:r>
            <a:r>
              <a:rPr lang="en-GB" dirty="0" smtClean="0"/>
              <a:t> Archives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Various countries have a digital copy of the archive: The Wiener Holocaust Library has the UK’s copy of this archive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Used at the Library for academic research and family tracing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In 2020 so far we have traced the experiences of 245 individuals caught up in the Holocaust; very high demand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75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Accessing the ITS Archive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Submit a research request via our website: </a:t>
            </a:r>
            <a:r>
              <a:rPr lang="en-GB" dirty="0" smtClean="0">
                <a:hlinkClick r:id="rId2"/>
              </a:rPr>
              <a:t>https://www.wienerlibrary.co.uk/its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Access the material online via the Online Archive: </a:t>
            </a:r>
            <a:r>
              <a:rPr lang="en-GB" dirty="0" smtClean="0">
                <a:hlinkClick r:id="rId3"/>
              </a:rPr>
              <a:t>https://collections.arolsen-archives.org/en/search/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400" dirty="0" smtClean="0"/>
              <a:t>NB. This version of the archive is not complete, it contains about 26 	million of the over 30 million documents available. However, it is still a huge 	and useful resource.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414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Online Archive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1986"/>
            <a:ext cx="10515600" cy="5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4812"/>
            <a:ext cx="12089832" cy="614530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200000">
            <a:off x="421341" y="861873"/>
            <a:ext cx="833718" cy="8239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432111" y="764071"/>
            <a:ext cx="3543720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1) Enter search term here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6200000">
            <a:off x="981635" y="3899456"/>
            <a:ext cx="900953" cy="65806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761143" y="2988097"/>
            <a:ext cx="376559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2) Search results appear here; click on the result you are interested in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 rot="16200000">
            <a:off x="7385306" y="883104"/>
            <a:ext cx="900953" cy="65806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270445" y="509349"/>
            <a:ext cx="3765597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3) The documents and background information will appear here 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Understanding the Online Archive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Many of the documents held in the Online Archive contain codes or terms which are difficult to understand without guidance. </a:t>
            </a:r>
            <a:r>
              <a:rPr lang="en-GB" dirty="0" err="1" smtClean="0"/>
              <a:t>Arolsen</a:t>
            </a:r>
            <a:r>
              <a:rPr lang="en-GB" dirty="0" smtClean="0"/>
              <a:t> </a:t>
            </a:r>
            <a:r>
              <a:rPr lang="en-GB" dirty="0" smtClean="0"/>
              <a:t>Archive has created an E-guide to help decode and explain </a:t>
            </a:r>
            <a:r>
              <a:rPr lang="en-GB" dirty="0" smtClean="0"/>
              <a:t>these documents </a:t>
            </a:r>
            <a:r>
              <a:rPr lang="en-GB" dirty="0" smtClean="0"/>
              <a:t>in the online archive : </a:t>
            </a:r>
            <a:r>
              <a:rPr lang="en-GB" dirty="0" smtClean="0">
                <a:hlinkClick r:id="rId2"/>
              </a:rPr>
              <a:t>https://eguide.arolsen-archives.org/en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This is a rich resource which contains a huge amount of information about the documents in the Online Archive. It really rewards exploration: clicking through the various documents and the different sections reveals a wealth of </a:t>
            </a:r>
            <a:r>
              <a:rPr lang="en-GB" dirty="0" smtClean="0"/>
              <a:t>details about these records.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7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 page of the E-Guide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90241"/>
            <a:ext cx="9938657" cy="50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Using the E-Guide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390" y="1342299"/>
            <a:ext cx="10515600" cy="510593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9849394" y="226377"/>
            <a:ext cx="796835" cy="111592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59190" y="141970"/>
            <a:ext cx="3765597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Select English or German language here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15691" y="1707641"/>
            <a:ext cx="1188720" cy="70475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5577" y="1459855"/>
            <a:ext cx="4124167" cy="12080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Select ‘Concentration Camp’ or ‘Displaced Persons’ documents (leave blank for both)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4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419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Family Research and Genealogy at The Wiener Holocaust Library</vt:lpstr>
      <vt:lpstr>The Wiener Holocaust Library’s offering during the Corona Virus</vt:lpstr>
      <vt:lpstr>Family Research during the Corona Virus </vt:lpstr>
      <vt:lpstr>Accessing the ITS Archive</vt:lpstr>
      <vt:lpstr>Using the Online Archive</vt:lpstr>
      <vt:lpstr>PowerPoint Presentation</vt:lpstr>
      <vt:lpstr>Understanding the Online Archive</vt:lpstr>
      <vt:lpstr>Home page of the E-Guide</vt:lpstr>
      <vt:lpstr>Using the E-Guide</vt:lpstr>
      <vt:lpstr>Home page of the E-Guide</vt:lpstr>
    </vt:vector>
  </TitlesOfParts>
  <Company>TWL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Research and Genealogy at The Wiener Holocaust Library</dc:title>
  <dc:creator>Wiener Library</dc:creator>
  <cp:lastModifiedBy>Elise Bath</cp:lastModifiedBy>
  <cp:revision>18</cp:revision>
  <dcterms:created xsi:type="dcterms:W3CDTF">2020-07-27T09:17:05Z</dcterms:created>
  <dcterms:modified xsi:type="dcterms:W3CDTF">2020-07-28T16:43:21Z</dcterms:modified>
</cp:coreProperties>
</file>